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10" d="100"/>
          <a:sy n="10" d="100"/>
        </p:scale>
        <p:origin x="2822" y="17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713925"/>
            <a:ext cx="3840480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60"/>
            <a:ext cx="384048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2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4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533525"/>
            <a:ext cx="11041380" cy="2440972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533525"/>
            <a:ext cx="32484060" cy="2440972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2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8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180902"/>
            <a:ext cx="4416552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9275747"/>
            <a:ext cx="4416552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8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2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2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8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27"/>
            <a:ext cx="44165520" cy="556736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060885"/>
            <a:ext cx="21662705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0521315"/>
            <a:ext cx="21662705" cy="1547527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060885"/>
            <a:ext cx="21769390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0521315"/>
            <a:ext cx="21769390" cy="1547527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64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5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41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87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82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87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2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27"/>
            <a:ext cx="4416552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9761-4F5C-4EF1-8B7F-343AF9325A1E}" type="datetimeFigureOut">
              <a:rPr lang="zh-CN" altLang="en-US" smtClean="0"/>
              <a:t>2023/1/15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2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637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E582B6F7-F55B-AB60-ADC5-9582A49DA011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10568034" y="-1438956"/>
            <a:ext cx="27000000" cy="31681511"/>
            <a:chOff x="11955337" y="2"/>
            <a:chExt cx="11551216" cy="1355404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55B213F-8BE5-ACB3-2A5B-F14EB80CAB3B}"/>
                </a:ext>
              </a:extLst>
            </p:cNvPr>
            <p:cNvGrpSpPr/>
            <p:nvPr/>
          </p:nvGrpSpPr>
          <p:grpSpPr>
            <a:xfrm>
              <a:off x="11955337" y="2"/>
              <a:ext cx="11551216" cy="13554048"/>
              <a:chOff x="6694759" y="3163869"/>
              <a:chExt cx="14300232" cy="16779709"/>
            </a:xfrm>
          </p:grpSpPr>
          <p:pic>
            <p:nvPicPr>
              <p:cNvPr id="4" name="Picture 3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65F8636C-D6DF-CB0D-1605-774851979C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120" t="50355" r="56199" b="18659"/>
              <a:stretch/>
            </p:blipFill>
            <p:spPr>
              <a:xfrm>
                <a:off x="9487727" y="5334427"/>
                <a:ext cx="2278051" cy="1725534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indoor, floor&#10;&#10;Description automatically generated">
                <a:extLst>
                  <a:ext uri="{FF2B5EF4-FFF2-40B4-BE49-F238E27FC236}">
                    <a16:creationId xmlns:a16="http://schemas.microsoft.com/office/drawing/2014/main" id="{D1EE2AA3-5A53-6610-9915-2E868CA29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86584" y="3629355"/>
                <a:ext cx="2281882" cy="1711412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indoor, person&#10;&#10;Description automatically generated">
                <a:extLst>
                  <a:ext uri="{FF2B5EF4-FFF2-40B4-BE49-F238E27FC236}">
                    <a16:creationId xmlns:a16="http://schemas.microsoft.com/office/drawing/2014/main" id="{9DB0434B-2169-9AC1-E771-4B3BF06BBD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364" t="50000" r="56588" b="18953"/>
              <a:stretch/>
            </p:blipFill>
            <p:spPr>
              <a:xfrm>
                <a:off x="11771853" y="3629355"/>
                <a:ext cx="2281882" cy="1711412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person&#10;&#10;Description automatically generated">
                <a:extLst>
                  <a:ext uri="{FF2B5EF4-FFF2-40B4-BE49-F238E27FC236}">
                    <a16:creationId xmlns:a16="http://schemas.microsoft.com/office/drawing/2014/main" id="{987F38B0-9DFC-CE58-CADB-E39ADBF0EE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068" t="50000" r="55883" b="18953"/>
              <a:stretch/>
            </p:blipFill>
            <p:spPr>
              <a:xfrm>
                <a:off x="14042822" y="3629356"/>
                <a:ext cx="2281876" cy="1711411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indoor, person, person, standing&#10;&#10;Description automatically generated">
                <a:extLst>
                  <a:ext uri="{FF2B5EF4-FFF2-40B4-BE49-F238E27FC236}">
                    <a16:creationId xmlns:a16="http://schemas.microsoft.com/office/drawing/2014/main" id="{0A25B4DB-779A-42C1-E86B-83D8D2E57F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2365" t="50000" r="56588" b="18953"/>
              <a:stretch/>
            </p:blipFill>
            <p:spPr>
              <a:xfrm>
                <a:off x="9489972" y="3625463"/>
                <a:ext cx="2281881" cy="1711413"/>
              </a:xfrm>
              <a:prstGeom prst="rect">
                <a:avLst/>
              </a:prstGeom>
            </p:spPr>
          </p:pic>
          <p:pic>
            <p:nvPicPr>
              <p:cNvPr id="9" name="Picture 8" descr="A couple of men playing video games&#10;&#10;Description automatically generated with low confidence">
                <a:extLst>
                  <a:ext uri="{FF2B5EF4-FFF2-40B4-BE49-F238E27FC236}">
                    <a16:creationId xmlns:a16="http://schemas.microsoft.com/office/drawing/2014/main" id="{477474A4-BA8F-50B4-09E6-B05B505A14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2364" t="50000" r="56588" b="18953"/>
              <a:stretch/>
            </p:blipFill>
            <p:spPr>
              <a:xfrm>
                <a:off x="7208091" y="3621572"/>
                <a:ext cx="2281886" cy="1711411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B01161-8047-689C-1DB4-7B033F39A3EB}"/>
                  </a:ext>
                </a:extLst>
              </p:cNvPr>
              <p:cNvSpPr/>
              <p:nvPr/>
            </p:nvSpPr>
            <p:spPr>
              <a:xfrm>
                <a:off x="18945436" y="4485060"/>
                <a:ext cx="708455" cy="531341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sz="681" dirty="0"/>
              </a:p>
            </p:txBody>
          </p:sp>
          <p:pic>
            <p:nvPicPr>
              <p:cNvPr id="11" name="Picture 10" descr="A picture containing indoor, floor&#10;&#10;Description automatically generated">
                <a:extLst>
                  <a:ext uri="{FF2B5EF4-FFF2-40B4-BE49-F238E27FC236}">
                    <a16:creationId xmlns:a16="http://schemas.microsoft.com/office/drawing/2014/main" id="{08D520CD-BE75-43DE-703C-77B1CBA84D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516" t="50000" r="57438" b="18953"/>
              <a:stretch/>
            </p:blipFill>
            <p:spPr>
              <a:xfrm>
                <a:off x="16409198" y="3629362"/>
                <a:ext cx="2281875" cy="171140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333B566-9FBC-1EAC-7D48-741647690BE5}"/>
                  </a:ext>
                </a:extLst>
              </p:cNvPr>
              <p:cNvSpPr txBox="1"/>
              <p:nvPr/>
            </p:nvSpPr>
            <p:spPr>
              <a:xfrm>
                <a:off x="7785187" y="3182402"/>
                <a:ext cx="1119255" cy="463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262" b="1" dirty="0"/>
                  <a:t>D-</a:t>
                </a:r>
                <a:r>
                  <a:rPr lang="en-US" altLang="zh-CN" sz="2262" b="1" dirty="0" err="1"/>
                  <a:t>NeRF</a:t>
                </a:r>
                <a:endParaRPr lang="zh-CN" altLang="en-US" sz="2262" b="1" dirty="0" err="1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8AD29E-C162-B21E-F184-D9DF7E271390}"/>
                  </a:ext>
                </a:extLst>
              </p:cNvPr>
              <p:cNvSpPr txBox="1"/>
              <p:nvPr/>
            </p:nvSpPr>
            <p:spPr>
              <a:xfrm>
                <a:off x="9487176" y="3166371"/>
                <a:ext cx="2345354" cy="463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262" b="1" dirty="0"/>
                  <a:t>Ours (w/o-DGS)</a:t>
                </a:r>
                <a:endParaRPr lang="zh-CN" altLang="en-US" sz="2262" b="1" dirty="0" err="1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7EA5B4-76C0-8C90-871C-A5548E9B8771}"/>
                  </a:ext>
                </a:extLst>
              </p:cNvPr>
              <p:cNvSpPr txBox="1"/>
              <p:nvPr/>
            </p:nvSpPr>
            <p:spPr>
              <a:xfrm>
                <a:off x="12023705" y="3163869"/>
                <a:ext cx="1773742" cy="463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262" b="1" dirty="0"/>
                  <a:t>Ours (GNLL)</a:t>
                </a:r>
                <a:endParaRPr lang="zh-CN" altLang="en-US" sz="2262" b="1" dirty="0" err="1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2C72897-0209-8ED5-CA9C-B3EB8DB45EA3}"/>
                  </a:ext>
                </a:extLst>
              </p:cNvPr>
              <p:cNvSpPr txBox="1"/>
              <p:nvPr/>
            </p:nvSpPr>
            <p:spPr>
              <a:xfrm>
                <a:off x="14349500" y="3169371"/>
                <a:ext cx="1662609" cy="463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262" b="1" dirty="0"/>
                  <a:t>Ours (MSE)</a:t>
                </a:r>
                <a:endParaRPr lang="zh-CN" altLang="en-US" sz="2262" b="1" dirty="0" err="1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F9EE88A-1B67-B9C1-9D2C-E046D4CDC827}"/>
                  </a:ext>
                </a:extLst>
              </p:cNvPr>
              <p:cNvSpPr txBox="1"/>
              <p:nvPr/>
            </p:nvSpPr>
            <p:spPr>
              <a:xfrm>
                <a:off x="17725281" y="3164937"/>
                <a:ext cx="1882887" cy="463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2262" b="1" dirty="0" err="1"/>
                  <a:t>Groundtruth</a:t>
                </a:r>
                <a:endParaRPr lang="zh-CN" altLang="en-US" sz="2262" b="1" dirty="0" err="1"/>
              </a:p>
            </p:txBody>
          </p:sp>
          <p:pic>
            <p:nvPicPr>
              <p:cNvPr id="17" name="Picture 16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1B31AEEF-E611-E476-6E8D-ED4E1B560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668072" y="5340768"/>
                <a:ext cx="2302631" cy="1726973"/>
              </a:xfrm>
              <a:prstGeom prst="rect">
                <a:avLst/>
              </a:prstGeom>
              <a:ln w="38100">
                <a:noFill/>
              </a:ln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3176465-6F7E-2A7C-DEEB-3AA29C561653}"/>
                  </a:ext>
                </a:extLst>
              </p:cNvPr>
              <p:cNvSpPr/>
              <p:nvPr/>
            </p:nvSpPr>
            <p:spPr>
              <a:xfrm>
                <a:off x="18945443" y="6196468"/>
                <a:ext cx="708455" cy="531341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sz="681" dirty="0"/>
              </a:p>
            </p:txBody>
          </p:sp>
          <p:pic>
            <p:nvPicPr>
              <p:cNvPr id="19" name="Picture 1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12441FD7-FC17-1FD5-445D-81B2511C50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428" t="50000" r="56595" b="18953"/>
              <a:stretch/>
            </p:blipFill>
            <p:spPr>
              <a:xfrm>
                <a:off x="16408661" y="5344687"/>
                <a:ext cx="2281875" cy="1715269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bathroom&#10;&#10;Description automatically generated">
                <a:extLst>
                  <a:ext uri="{FF2B5EF4-FFF2-40B4-BE49-F238E27FC236}">
                    <a16:creationId xmlns:a16="http://schemas.microsoft.com/office/drawing/2014/main" id="{3F568D5F-5A25-F565-847B-14D25B0414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3229" t="49607" r="55603" b="19223"/>
              <a:stretch/>
            </p:blipFill>
            <p:spPr>
              <a:xfrm>
                <a:off x="14038325" y="5344659"/>
                <a:ext cx="2281875" cy="1711405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standing, blurry&#10;&#10;Description automatically generated">
                <a:extLst>
                  <a:ext uri="{FF2B5EF4-FFF2-40B4-BE49-F238E27FC236}">
                    <a16:creationId xmlns:a16="http://schemas.microsoft.com/office/drawing/2014/main" id="{6CD13F62-E049-63E6-DFF5-D4E998F08E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2872" t="49903" r="56306" b="18968"/>
              <a:stretch/>
            </p:blipFill>
            <p:spPr>
              <a:xfrm>
                <a:off x="11767365" y="5348551"/>
                <a:ext cx="2279629" cy="1711405"/>
              </a:xfrm>
              <a:prstGeom prst="rect">
                <a:avLst/>
              </a:prstGeom>
            </p:spPr>
          </p:pic>
          <p:pic>
            <p:nvPicPr>
              <p:cNvPr id="22" name="Picture 21" descr="No image&#10;&#10;Description automatically generated">
                <a:extLst>
                  <a:ext uri="{FF2B5EF4-FFF2-40B4-BE49-F238E27FC236}">
                    <a16:creationId xmlns:a16="http://schemas.microsoft.com/office/drawing/2014/main" id="{956C3920-4768-B405-33F4-965E146CE4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4560" t="49545" r="54393" b="19408"/>
              <a:stretch/>
            </p:blipFill>
            <p:spPr>
              <a:xfrm>
                <a:off x="7209798" y="5332981"/>
                <a:ext cx="2279638" cy="1726973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4F56534-8F35-3E1E-D2D5-0590777B35F1}"/>
                  </a:ext>
                </a:extLst>
              </p:cNvPr>
              <p:cNvSpPr txBox="1"/>
              <p:nvPr/>
            </p:nvSpPr>
            <p:spPr>
              <a:xfrm rot="16200000">
                <a:off x="5280727" y="7035662"/>
                <a:ext cx="3225279" cy="397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939" b="1" dirty="0">
                    <a:solidFill>
                      <a:srgbClr val="C00000"/>
                    </a:solidFill>
                  </a:rPr>
                  <a:t>Real World Dataset - Toss</a:t>
                </a:r>
                <a:endParaRPr lang="zh-CN" altLang="en-US" sz="1939" b="1" dirty="0" err="1">
                  <a:solidFill>
                    <a:srgbClr val="C00000"/>
                  </a:solidFill>
                </a:endParaRPr>
              </a:p>
            </p:txBody>
          </p:sp>
          <p:pic>
            <p:nvPicPr>
              <p:cNvPr id="24" name="Picture 23" descr="A picture containing indoor, wall, floor, ceiling&#10;&#10;Description automatically generated">
                <a:extLst>
                  <a:ext uri="{FF2B5EF4-FFF2-40B4-BE49-F238E27FC236}">
                    <a16:creationId xmlns:a16="http://schemas.microsoft.com/office/drawing/2014/main" id="{17B7A001-A4F0-D4F6-8C43-C711894BCC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22254" t="32771" r="46193" b="35676"/>
              <a:stretch/>
            </p:blipFill>
            <p:spPr>
              <a:xfrm>
                <a:off x="7232524" y="10774514"/>
                <a:ext cx="2277923" cy="2277923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indoor, floor, wall, ceiling&#10;&#10;Description automatically generated">
                <a:extLst>
                  <a:ext uri="{FF2B5EF4-FFF2-40B4-BE49-F238E27FC236}">
                    <a16:creationId xmlns:a16="http://schemas.microsoft.com/office/drawing/2014/main" id="{750CDB64-C6EB-613A-09DC-89E4EA1EB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22161" t="32771" r="46286" b="35676"/>
              <a:stretch/>
            </p:blipFill>
            <p:spPr>
              <a:xfrm>
                <a:off x="14057452" y="10778406"/>
                <a:ext cx="2277923" cy="2277923"/>
              </a:xfrm>
              <a:prstGeom prst="rect">
                <a:avLst/>
              </a:prstGeom>
            </p:spPr>
          </p:pic>
          <p:pic>
            <p:nvPicPr>
              <p:cNvPr id="26" name="Picture 25" descr="A picture containing indoor, wall, floor, ceiling&#10;&#10;Description automatically generated">
                <a:extLst>
                  <a:ext uri="{FF2B5EF4-FFF2-40B4-BE49-F238E27FC236}">
                    <a16:creationId xmlns:a16="http://schemas.microsoft.com/office/drawing/2014/main" id="{6C2BED40-B7A2-8C2B-4EC9-C6AF27CDA9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22124" t="32771" r="46323" b="35676"/>
              <a:stretch/>
            </p:blipFill>
            <p:spPr>
              <a:xfrm>
                <a:off x="9507032" y="10774510"/>
                <a:ext cx="2277923" cy="2277920"/>
              </a:xfrm>
              <a:prstGeom prst="rect">
                <a:avLst/>
              </a:prstGeom>
            </p:spPr>
          </p:pic>
          <p:pic>
            <p:nvPicPr>
              <p:cNvPr id="27" name="Picture 26" descr="A picture containing indoor, floor, wall, ceiling&#10;&#10;Description automatically generated">
                <a:extLst>
                  <a:ext uri="{FF2B5EF4-FFF2-40B4-BE49-F238E27FC236}">
                    <a16:creationId xmlns:a16="http://schemas.microsoft.com/office/drawing/2014/main" id="{A2AE1A06-5111-EA95-1802-A852A5B6EA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21742" t="32771" r="46705" b="35676"/>
              <a:stretch/>
            </p:blipFill>
            <p:spPr>
              <a:xfrm>
                <a:off x="11784246" y="10774514"/>
                <a:ext cx="2277923" cy="2277923"/>
              </a:xfrm>
              <a:prstGeom prst="rect">
                <a:avLst/>
              </a:prstGeom>
            </p:spPr>
          </p:pic>
          <p:pic>
            <p:nvPicPr>
              <p:cNvPr id="28" name="Picture 27" descr="A picture containing indoor, wall, floor, standing&#10;&#10;Description automatically generated">
                <a:extLst>
                  <a:ext uri="{FF2B5EF4-FFF2-40B4-BE49-F238E27FC236}">
                    <a16:creationId xmlns:a16="http://schemas.microsoft.com/office/drawing/2014/main" id="{8FD1BE1F-6C81-98C9-8FCE-DA94C49BA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l="22188" t="32828" r="46205" b="35564"/>
              <a:stretch/>
            </p:blipFill>
            <p:spPr>
              <a:xfrm>
                <a:off x="16425811" y="10774515"/>
                <a:ext cx="2277923" cy="2304905"/>
              </a:xfrm>
              <a:prstGeom prst="rect">
                <a:avLst/>
              </a:prstGeom>
            </p:spPr>
          </p:pic>
          <p:pic>
            <p:nvPicPr>
              <p:cNvPr id="29" name="Picture 28" descr="A picture containing indoor, wall, floor, standing&#10;&#10;Description automatically generated">
                <a:extLst>
                  <a:ext uri="{FF2B5EF4-FFF2-40B4-BE49-F238E27FC236}">
                    <a16:creationId xmlns:a16="http://schemas.microsoft.com/office/drawing/2014/main" id="{384E508A-0063-8C08-0885-03422502F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701759" y="10774515"/>
                <a:ext cx="2277923" cy="227792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C80B5BC-7A6C-A161-0F47-DACDAFA4376F}"/>
                  </a:ext>
                </a:extLst>
              </p:cNvPr>
              <p:cNvSpPr/>
              <p:nvPr/>
            </p:nvSpPr>
            <p:spPr>
              <a:xfrm>
                <a:off x="19207180" y="11522307"/>
                <a:ext cx="720000" cy="720000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sz="68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15CEEF0-F9DA-41F4-280B-F0553D779812}"/>
                  </a:ext>
                </a:extLst>
              </p:cNvPr>
              <p:cNvSpPr txBox="1"/>
              <p:nvPr/>
            </p:nvSpPr>
            <p:spPr>
              <a:xfrm rot="16200000">
                <a:off x="5375140" y="15123618"/>
                <a:ext cx="3068503" cy="3972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939" b="1" dirty="0">
                    <a:solidFill>
                      <a:srgbClr val="0070C0"/>
                    </a:solidFill>
                  </a:rPr>
                  <a:t>Synthetic Dataset - Dino</a:t>
                </a:r>
                <a:endParaRPr lang="zh-CN" altLang="en-US" sz="1939" b="1" dirty="0" err="1">
                  <a:solidFill>
                    <a:srgbClr val="0070C0"/>
                  </a:solidFill>
                </a:endParaRPr>
              </a:p>
            </p:txBody>
          </p:sp>
          <p:pic>
            <p:nvPicPr>
              <p:cNvPr id="32" name="Picture 31" descr="A picture containing text, outdoor&#10;&#10;Description automatically generated">
                <a:extLst>
                  <a:ext uri="{FF2B5EF4-FFF2-40B4-BE49-F238E27FC236}">
                    <a16:creationId xmlns:a16="http://schemas.microsoft.com/office/drawing/2014/main" id="{19701C85-5464-7907-5CCE-19F892AE9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20926" t="32486" r="47466" b="35906"/>
              <a:stretch/>
            </p:blipFill>
            <p:spPr>
              <a:xfrm>
                <a:off x="7234213" y="13051851"/>
                <a:ext cx="2275186" cy="2275190"/>
              </a:xfrm>
              <a:prstGeom prst="rect">
                <a:avLst/>
              </a:prstGeom>
            </p:spPr>
          </p:pic>
          <p:pic>
            <p:nvPicPr>
              <p:cNvPr id="33" name="Picture 32" descr="A person sitting at a table&#10;&#10;Description automatically generated with low confidence">
                <a:extLst>
                  <a:ext uri="{FF2B5EF4-FFF2-40B4-BE49-F238E27FC236}">
                    <a16:creationId xmlns:a16="http://schemas.microsoft.com/office/drawing/2014/main" id="{E68D934A-736B-A5CD-78B4-00AE39F1F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l="22101" t="32827" r="46291" b="35906"/>
              <a:stretch/>
            </p:blipFill>
            <p:spPr>
              <a:xfrm>
                <a:off x="14048319" y="13061861"/>
                <a:ext cx="2294953" cy="2270145"/>
              </a:xfrm>
              <a:prstGeom prst="rect">
                <a:avLst/>
              </a:prstGeom>
            </p:spPr>
          </p:pic>
          <p:pic>
            <p:nvPicPr>
              <p:cNvPr id="34" name="Picture 33" descr="A child sitting at a table&#10;&#10;Description automatically generated with low confidence">
                <a:extLst>
                  <a:ext uri="{FF2B5EF4-FFF2-40B4-BE49-F238E27FC236}">
                    <a16:creationId xmlns:a16="http://schemas.microsoft.com/office/drawing/2014/main" id="{262B26DD-8386-F78C-DD97-BC158A62AF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21870" t="32657" r="46659" b="35735"/>
              <a:stretch/>
            </p:blipFill>
            <p:spPr>
              <a:xfrm>
                <a:off x="9509769" y="13046885"/>
                <a:ext cx="2275186" cy="2285121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99C2C140-C0CD-69D0-D0EE-3A8FD07812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21780" t="33283" r="46670" b="35001"/>
              <a:stretch/>
            </p:blipFill>
            <p:spPr>
              <a:xfrm>
                <a:off x="11791698" y="13051279"/>
                <a:ext cx="2275186" cy="2275189"/>
              </a:xfrm>
              <a:prstGeom prst="rect">
                <a:avLst/>
              </a:prstGeom>
            </p:spPr>
          </p:pic>
          <p:pic>
            <p:nvPicPr>
              <p:cNvPr id="36" name="Picture 35" descr="A dog standing on a table&#10;&#10;Description automatically generated with low confidence">
                <a:extLst>
                  <a:ext uri="{FF2B5EF4-FFF2-40B4-BE49-F238E27FC236}">
                    <a16:creationId xmlns:a16="http://schemas.microsoft.com/office/drawing/2014/main" id="{B6F8F077-F106-0117-098F-BAFB517F8F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/>
              <a:srcRect l="21920" t="32867" r="46434" b="35829"/>
              <a:stretch/>
            </p:blipFill>
            <p:spPr>
              <a:xfrm>
                <a:off x="16439186" y="13071639"/>
                <a:ext cx="2275185" cy="2250588"/>
              </a:xfrm>
              <a:prstGeom prst="rect">
                <a:avLst/>
              </a:prstGeom>
            </p:spPr>
          </p:pic>
          <p:pic>
            <p:nvPicPr>
              <p:cNvPr id="37" name="Picture 36" descr="A dog standing on a table&#10;&#10;Description automatically generated with low confidence">
                <a:extLst>
                  <a:ext uri="{FF2B5EF4-FFF2-40B4-BE49-F238E27FC236}">
                    <a16:creationId xmlns:a16="http://schemas.microsoft.com/office/drawing/2014/main" id="{A777A714-DB16-8BCD-289B-B1B7814B67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706474" y="13052430"/>
                <a:ext cx="2275186" cy="2275186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773F067-91AA-1826-EB6A-B831D8D9E28E}"/>
                  </a:ext>
                </a:extLst>
              </p:cNvPr>
              <p:cNvSpPr/>
              <p:nvPr/>
            </p:nvSpPr>
            <p:spPr>
              <a:xfrm>
                <a:off x="19207180" y="13800222"/>
                <a:ext cx="720000" cy="720000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sz="681" dirty="0"/>
              </a:p>
            </p:txBody>
          </p:sp>
          <p:pic>
            <p:nvPicPr>
              <p:cNvPr id="39" name="Picture 38" descr="A couple of men playing video games&#10;&#10;Description automatically generated with low confidence">
                <a:extLst>
                  <a:ext uri="{FF2B5EF4-FFF2-40B4-BE49-F238E27FC236}">
                    <a16:creationId xmlns:a16="http://schemas.microsoft.com/office/drawing/2014/main" id="{6F54BA22-8AA5-D7C7-6EEE-DF5D26F1C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707964" y="7103791"/>
                <a:ext cx="2287027" cy="1715271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AA80FAE-DD6C-8D40-8DCA-EBF2C34B63D3}"/>
                  </a:ext>
                </a:extLst>
              </p:cNvPr>
              <p:cNvSpPr/>
              <p:nvPr/>
            </p:nvSpPr>
            <p:spPr>
              <a:xfrm>
                <a:off x="20181585" y="7440212"/>
                <a:ext cx="708455" cy="531341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sz="681" dirty="0"/>
              </a:p>
            </p:txBody>
          </p:sp>
          <p:pic>
            <p:nvPicPr>
              <p:cNvPr id="41" name="Picture 40" descr="A couple of men playing video games&#10;&#10;Description automatically generated with low confidence">
                <a:extLst>
                  <a:ext uri="{FF2B5EF4-FFF2-40B4-BE49-F238E27FC236}">
                    <a16:creationId xmlns:a16="http://schemas.microsoft.com/office/drawing/2014/main" id="{DA368BDF-4FD5-93CE-8395-32AF01AFFC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/>
              <a:srcRect l="63997" t="19233" r="5236" b="50000"/>
              <a:stretch/>
            </p:blipFill>
            <p:spPr>
              <a:xfrm>
                <a:off x="16420939" y="7108067"/>
                <a:ext cx="2287027" cy="1715269"/>
              </a:xfrm>
              <a:prstGeom prst="rect">
                <a:avLst/>
              </a:prstGeom>
            </p:spPr>
          </p:pic>
          <p:pic>
            <p:nvPicPr>
              <p:cNvPr id="42" name="Picture 41" descr="A picture containing floor, indoor, person, athletic game&#10;&#10;Description automatically generated">
                <a:extLst>
                  <a:ext uri="{FF2B5EF4-FFF2-40B4-BE49-F238E27FC236}">
                    <a16:creationId xmlns:a16="http://schemas.microsoft.com/office/drawing/2014/main" id="{F5398630-5C5F-6D88-50B5-399CEB90A6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/>
              <a:srcRect l="63677" t="19364" r="5346" b="49659"/>
              <a:stretch/>
            </p:blipFill>
            <p:spPr>
              <a:xfrm>
                <a:off x="14041914" y="7110620"/>
                <a:ext cx="2277923" cy="1708442"/>
              </a:xfrm>
              <a:prstGeom prst="rect">
                <a:avLst/>
              </a:prstGeom>
            </p:spPr>
          </p:pic>
          <p:pic>
            <p:nvPicPr>
              <p:cNvPr id="43" name="Picture 42" descr="A picture containing floor, indoor, person&#10;&#10;Description automatically generated">
                <a:extLst>
                  <a:ext uri="{FF2B5EF4-FFF2-40B4-BE49-F238E27FC236}">
                    <a16:creationId xmlns:a16="http://schemas.microsoft.com/office/drawing/2014/main" id="{DDE40D77-14D2-A3EA-0FFE-21616E0429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/>
              <a:srcRect l="62994" t="19341" r="5846" b="49500"/>
              <a:stretch/>
            </p:blipFill>
            <p:spPr>
              <a:xfrm>
                <a:off x="11764319" y="7113267"/>
                <a:ext cx="2277923" cy="1708441"/>
              </a:xfrm>
              <a:prstGeom prst="rect">
                <a:avLst/>
              </a:prstGeom>
            </p:spPr>
          </p:pic>
          <p:pic>
            <p:nvPicPr>
              <p:cNvPr id="44" name="Picture 43" descr="A picture containing floor, person, indoor, athletic game&#10;&#10;Description automatically generated">
                <a:extLst>
                  <a:ext uri="{FF2B5EF4-FFF2-40B4-BE49-F238E27FC236}">
                    <a16:creationId xmlns:a16="http://schemas.microsoft.com/office/drawing/2014/main" id="{537B2E5B-AF97-0CED-5710-DEA2F95592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/>
              <a:srcRect l="63012" t="19556" r="5389" b="48905"/>
              <a:stretch/>
            </p:blipFill>
            <p:spPr>
              <a:xfrm>
                <a:off x="7219330" y="7118560"/>
                <a:ext cx="2275186" cy="1703148"/>
              </a:xfrm>
              <a:prstGeom prst="rect">
                <a:avLst/>
              </a:prstGeom>
            </p:spPr>
          </p:pic>
          <p:pic>
            <p:nvPicPr>
              <p:cNvPr id="45" name="Picture 44" descr="A picture containing floor, sport, athletic game&#10;&#10;Description automatically generated">
                <a:extLst>
                  <a:ext uri="{FF2B5EF4-FFF2-40B4-BE49-F238E27FC236}">
                    <a16:creationId xmlns:a16="http://schemas.microsoft.com/office/drawing/2014/main" id="{6627EDDD-ACF4-B085-E0EA-788AA977DC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/>
              <a:srcRect l="63633" t="19556" r="4704" b="48905"/>
              <a:stretch/>
            </p:blipFill>
            <p:spPr>
              <a:xfrm>
                <a:off x="9492911" y="7118560"/>
                <a:ext cx="2279638" cy="1703148"/>
              </a:xfrm>
              <a:prstGeom prst="rect">
                <a:avLst/>
              </a:prstGeom>
            </p:spPr>
          </p:pic>
          <p:pic>
            <p:nvPicPr>
              <p:cNvPr id="46" name="Picture 45" descr="A picture containing outdoor&#10;&#10;Description automatically generated">
                <a:extLst>
                  <a:ext uri="{FF2B5EF4-FFF2-40B4-BE49-F238E27FC236}">
                    <a16:creationId xmlns:a16="http://schemas.microsoft.com/office/drawing/2014/main" id="{0E6A3B2C-9AE2-6836-980F-B68179B14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/>
              <a:srcRect l="64547" t="19354" r="4153" b="49669"/>
              <a:stretch/>
            </p:blipFill>
            <p:spPr>
              <a:xfrm>
                <a:off x="7226119" y="8819194"/>
                <a:ext cx="2285768" cy="1696635"/>
              </a:xfrm>
              <a:prstGeom prst="rect">
                <a:avLst/>
              </a:prstGeom>
            </p:spPr>
          </p:pic>
          <p:pic>
            <p:nvPicPr>
              <p:cNvPr id="47" name="Picture 46" descr="A picture containing standing, bathroom&#10;&#10;Description automatically generated">
                <a:extLst>
                  <a:ext uri="{FF2B5EF4-FFF2-40B4-BE49-F238E27FC236}">
                    <a16:creationId xmlns:a16="http://schemas.microsoft.com/office/drawing/2014/main" id="{9B03E590-10ED-A570-6F23-15DA1BFD51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/>
              <a:srcRect l="63975" t="18013" r="4891" b="50804"/>
              <a:stretch/>
            </p:blipFill>
            <p:spPr>
              <a:xfrm>
                <a:off x="9482632" y="8812681"/>
                <a:ext cx="2280839" cy="1713343"/>
              </a:xfrm>
              <a:prstGeom prst="rect">
                <a:avLst/>
              </a:prstGeom>
            </p:spPr>
          </p:pic>
          <p:pic>
            <p:nvPicPr>
              <p:cNvPr id="48" name="Picture 47" descr="A picture containing text, person, standing, blurry&#10;&#10;Description automatically generated">
                <a:extLst>
                  <a:ext uri="{FF2B5EF4-FFF2-40B4-BE49-F238E27FC236}">
                    <a16:creationId xmlns:a16="http://schemas.microsoft.com/office/drawing/2014/main" id="{460BC46C-0F29-E1E6-CE18-96405A85E1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/>
              <a:srcRect l="63449" t="18533" r="5557" b="49592"/>
              <a:stretch/>
            </p:blipFill>
            <p:spPr>
              <a:xfrm>
                <a:off x="11762270" y="8821535"/>
                <a:ext cx="2269866" cy="1721651"/>
              </a:xfrm>
              <a:prstGeom prst="rect">
                <a:avLst/>
              </a:prstGeom>
            </p:spPr>
          </p:pic>
          <p:pic>
            <p:nvPicPr>
              <p:cNvPr id="49" name="Picture 48" descr="A picture containing bathroom&#10;&#10;Description automatically generated">
                <a:extLst>
                  <a:ext uri="{FF2B5EF4-FFF2-40B4-BE49-F238E27FC236}">
                    <a16:creationId xmlns:a16="http://schemas.microsoft.com/office/drawing/2014/main" id="{1704AB69-CC03-BD11-8E3B-4D6CE5ED4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/>
              <a:srcRect l="63478" t="18811" r="5418" b="49960"/>
              <a:stretch/>
            </p:blipFill>
            <p:spPr>
              <a:xfrm>
                <a:off x="14036507" y="8812681"/>
                <a:ext cx="2277923" cy="1715269"/>
              </a:xfrm>
              <a:prstGeom prst="rect">
                <a:avLst/>
              </a:prstGeom>
            </p:spPr>
          </p:pic>
          <p:pic>
            <p:nvPicPr>
              <p:cNvPr id="50" name="Picture 49" descr="A picture containing text, outdoor, white, air&#10;&#10;Description automatically generated">
                <a:extLst>
                  <a:ext uri="{FF2B5EF4-FFF2-40B4-BE49-F238E27FC236}">
                    <a16:creationId xmlns:a16="http://schemas.microsoft.com/office/drawing/2014/main" id="{DCCD8420-C6E6-094C-F07D-0BD27FBA88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/>
              <a:srcRect l="64711" t="19044" r="4370" b="50336"/>
              <a:stretch/>
            </p:blipFill>
            <p:spPr>
              <a:xfrm>
                <a:off x="16418888" y="8822980"/>
                <a:ext cx="2291127" cy="1701781"/>
              </a:xfrm>
              <a:prstGeom prst="rect">
                <a:avLst/>
              </a:prstGeom>
            </p:spPr>
          </p:pic>
          <p:pic>
            <p:nvPicPr>
              <p:cNvPr id="51" name="Picture 50" descr="A picture containing text, outdoor, white, air&#10;&#10;Description automatically generated">
                <a:extLst>
                  <a:ext uri="{FF2B5EF4-FFF2-40B4-BE49-F238E27FC236}">
                    <a16:creationId xmlns:a16="http://schemas.microsoft.com/office/drawing/2014/main" id="{A524D31A-4DFD-9E04-EAC8-FDE120CD9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697325" y="8805367"/>
                <a:ext cx="2284472" cy="1713354"/>
              </a:xfrm>
              <a:prstGeom prst="rect">
                <a:avLst/>
              </a:prstGeom>
            </p:spPr>
          </p:pic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40D3508-6445-729A-AEB3-E5074DDADDDC}"/>
                  </a:ext>
                </a:extLst>
              </p:cNvPr>
              <p:cNvSpPr/>
              <p:nvPr/>
            </p:nvSpPr>
            <p:spPr>
              <a:xfrm>
                <a:off x="20181585" y="9144033"/>
                <a:ext cx="708455" cy="531341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sz="681" dirty="0"/>
              </a:p>
            </p:txBody>
          </p:sp>
          <p:pic>
            <p:nvPicPr>
              <p:cNvPr id="54" name="Picture 53" descr="A picture containing indoor, wall, ceiling&#10;&#10;Description automatically generated">
                <a:extLst>
                  <a:ext uri="{FF2B5EF4-FFF2-40B4-BE49-F238E27FC236}">
                    <a16:creationId xmlns:a16="http://schemas.microsoft.com/office/drawing/2014/main" id="{0986E31E-FCAF-DDC3-466A-277422171C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61" t="41589" r="37787" b="26765"/>
              <a:stretch/>
            </p:blipFill>
            <p:spPr>
              <a:xfrm>
                <a:off x="11771337" y="15387747"/>
                <a:ext cx="2266471" cy="2272990"/>
              </a:xfrm>
              <a:prstGeom prst="rect">
                <a:avLst/>
              </a:prstGeom>
            </p:spPr>
          </p:pic>
          <p:pic>
            <p:nvPicPr>
              <p:cNvPr id="56" name="Picture 55" descr="A picture containing indoor, wall, ceiling, bed&#10;&#10;Description automatically generated">
                <a:extLst>
                  <a:ext uri="{FF2B5EF4-FFF2-40B4-BE49-F238E27FC236}">
                    <a16:creationId xmlns:a16="http://schemas.microsoft.com/office/drawing/2014/main" id="{4D110542-F55C-A81D-4EFE-213BDBEB81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73" t="41589" r="38057" b="26765"/>
              <a:stretch/>
            </p:blipFill>
            <p:spPr>
              <a:xfrm>
                <a:off x="14037808" y="15382209"/>
                <a:ext cx="2294953" cy="2278834"/>
              </a:xfrm>
              <a:prstGeom prst="rect">
                <a:avLst/>
              </a:prstGeom>
            </p:spPr>
          </p:pic>
          <p:pic>
            <p:nvPicPr>
              <p:cNvPr id="60" name="Picture 59" descr="A picture containing indoor, wall, ceiling&#10;&#10;Description automatically generated">
                <a:extLst>
                  <a:ext uri="{FF2B5EF4-FFF2-40B4-BE49-F238E27FC236}">
                    <a16:creationId xmlns:a16="http://schemas.microsoft.com/office/drawing/2014/main" id="{C998F662-B95A-0AAE-F65D-79AA0BE28B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48" t="41589" r="38047" b="26765"/>
              <a:stretch/>
            </p:blipFill>
            <p:spPr>
              <a:xfrm>
                <a:off x="7259236" y="15387967"/>
                <a:ext cx="2266470" cy="2269427"/>
              </a:xfrm>
              <a:prstGeom prst="rect">
                <a:avLst/>
              </a:prstGeom>
            </p:spPr>
          </p:pic>
          <p:pic>
            <p:nvPicPr>
              <p:cNvPr id="62" name="Picture 61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735A5AF1-2CC7-718B-5734-6A1D076029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50" t="41589" r="38116" b="26765"/>
              <a:stretch/>
            </p:blipFill>
            <p:spPr>
              <a:xfrm>
                <a:off x="16439798" y="15382209"/>
                <a:ext cx="2275185" cy="2276001"/>
              </a:xfrm>
              <a:prstGeom prst="rect">
                <a:avLst/>
              </a:prstGeom>
            </p:spPr>
          </p:pic>
          <p:pic>
            <p:nvPicPr>
              <p:cNvPr id="63" name="Picture 62" descr="A picture containing indoor&#10;&#10;Description automatically generated">
                <a:extLst>
                  <a:ext uri="{FF2B5EF4-FFF2-40B4-BE49-F238E27FC236}">
                    <a16:creationId xmlns:a16="http://schemas.microsoft.com/office/drawing/2014/main" id="{024B4DF1-046D-7FC9-4444-17D3D75C6E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13630" y="15382209"/>
                <a:ext cx="2275185" cy="2275185"/>
              </a:xfrm>
              <a:prstGeom prst="rect">
                <a:avLst/>
              </a:prstGeom>
            </p:spPr>
          </p:pic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30D4C772-073D-596E-AA58-F8A1DC3A6A7B}"/>
                  </a:ext>
                </a:extLst>
              </p:cNvPr>
              <p:cNvSpPr/>
              <p:nvPr/>
            </p:nvSpPr>
            <p:spPr>
              <a:xfrm>
                <a:off x="19403201" y="16328449"/>
                <a:ext cx="720000" cy="720000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sz="681" dirty="0"/>
              </a:p>
            </p:txBody>
          </p:sp>
          <p:pic>
            <p:nvPicPr>
              <p:cNvPr id="76" name="Picture 75" descr="A picture containing window&#10;&#10;Description automatically generated">
                <a:extLst>
                  <a:ext uri="{FF2B5EF4-FFF2-40B4-BE49-F238E27FC236}">
                    <a16:creationId xmlns:a16="http://schemas.microsoft.com/office/drawing/2014/main" id="{9708CD57-A374-CD36-9B66-23D7A6D74A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95" t="41703" r="38528" b="26803"/>
              <a:stretch/>
            </p:blipFill>
            <p:spPr>
              <a:xfrm>
                <a:off x="14031632" y="17655571"/>
                <a:ext cx="2262044" cy="2278834"/>
              </a:xfrm>
              <a:prstGeom prst="rect">
                <a:avLst/>
              </a:prstGeom>
            </p:spPr>
          </p:pic>
          <p:pic>
            <p:nvPicPr>
              <p:cNvPr id="78" name="Picture 77" descr="A picture containing weapon&#10;&#10;Description automatically generated">
                <a:extLst>
                  <a:ext uri="{FF2B5EF4-FFF2-40B4-BE49-F238E27FC236}">
                    <a16:creationId xmlns:a16="http://schemas.microsoft.com/office/drawing/2014/main" id="{AA89139F-2185-188A-DC5E-85B966CC46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631" t="41101" r="37218" b="27434"/>
              <a:stretch/>
            </p:blipFill>
            <p:spPr>
              <a:xfrm>
                <a:off x="9529463" y="17660737"/>
                <a:ext cx="2269430" cy="2269427"/>
              </a:xfrm>
              <a:prstGeom prst="rect">
                <a:avLst/>
              </a:prstGeom>
            </p:spPr>
          </p:pic>
          <p:pic>
            <p:nvPicPr>
              <p:cNvPr id="80" name="Picture 79" descr="A picture containing wall, indoor, nature&#10;&#10;Description automatically generated">
                <a:extLst>
                  <a:ext uri="{FF2B5EF4-FFF2-40B4-BE49-F238E27FC236}">
                    <a16:creationId xmlns:a16="http://schemas.microsoft.com/office/drawing/2014/main" id="{AD65EC1C-5DC4-72E3-3468-387D387961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36" t="41549" r="38771" b="27369"/>
              <a:stretch/>
            </p:blipFill>
            <p:spPr>
              <a:xfrm>
                <a:off x="11771337" y="17649430"/>
                <a:ext cx="2294953" cy="2286184"/>
              </a:xfrm>
              <a:prstGeom prst="rect">
                <a:avLst/>
              </a:prstGeom>
            </p:spPr>
          </p:pic>
          <p:pic>
            <p:nvPicPr>
              <p:cNvPr id="82" name="Picture 81" descr="A picture containing text, window&#10;&#10;Description automatically generated">
                <a:extLst>
                  <a:ext uri="{FF2B5EF4-FFF2-40B4-BE49-F238E27FC236}">
                    <a16:creationId xmlns:a16="http://schemas.microsoft.com/office/drawing/2014/main" id="{C08FD1CA-FF05-98C3-FC9A-AAC55E08AD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803" t="41138" r="37430" b="27368"/>
              <a:stretch/>
            </p:blipFill>
            <p:spPr>
              <a:xfrm>
                <a:off x="7257236" y="17657394"/>
                <a:ext cx="2275186" cy="2275189"/>
              </a:xfrm>
              <a:prstGeom prst="rect">
                <a:avLst/>
              </a:prstGeom>
            </p:spPr>
          </p:pic>
          <p:pic>
            <p:nvPicPr>
              <p:cNvPr id="84" name="Picture 83" descr="A picture containing indoor, sun&#10;&#10;Description automatically generated">
                <a:extLst>
                  <a:ext uri="{FF2B5EF4-FFF2-40B4-BE49-F238E27FC236}">
                    <a16:creationId xmlns:a16="http://schemas.microsoft.com/office/drawing/2014/main" id="{1A90E426-BE1F-57B8-F981-27A326D75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0" t="40991" r="39522" b="27515"/>
              <a:stretch/>
            </p:blipFill>
            <p:spPr>
              <a:xfrm>
                <a:off x="16439884" y="17665192"/>
                <a:ext cx="2273745" cy="2264972"/>
              </a:xfrm>
              <a:prstGeom prst="rect">
                <a:avLst/>
              </a:prstGeom>
            </p:spPr>
          </p:pic>
          <p:pic>
            <p:nvPicPr>
              <p:cNvPr id="85" name="Picture 84" descr="A picture containing indoor, sun&#10;&#10;Description automatically generated">
                <a:extLst>
                  <a:ext uri="{FF2B5EF4-FFF2-40B4-BE49-F238E27FC236}">
                    <a16:creationId xmlns:a16="http://schemas.microsoft.com/office/drawing/2014/main" id="{6E797AC8-9CB4-C0EA-B3A7-FBEB056F7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08807" y="17657394"/>
                <a:ext cx="2286184" cy="2286184"/>
              </a:xfrm>
              <a:prstGeom prst="rect">
                <a:avLst/>
              </a:prstGeom>
            </p:spPr>
          </p:pic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9A62FF5-5631-7F1C-2684-C7F6D166E500}"/>
                  </a:ext>
                </a:extLst>
              </p:cNvPr>
              <p:cNvSpPr/>
              <p:nvPr/>
            </p:nvSpPr>
            <p:spPr>
              <a:xfrm>
                <a:off x="19403201" y="18603634"/>
                <a:ext cx="720000" cy="720000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sz="681" dirty="0"/>
              </a:p>
            </p:txBody>
          </p:sp>
        </p:grpSp>
        <p:pic>
          <p:nvPicPr>
            <p:cNvPr id="93" name="Picture 92" descr="A picture containing indoor, wall&#10;&#10;Description automatically generated">
              <a:extLst>
                <a:ext uri="{FF2B5EF4-FFF2-40B4-BE49-F238E27FC236}">
                  <a16:creationId xmlns:a16="http://schemas.microsoft.com/office/drawing/2014/main" id="{6630D778-0937-4296-71A1-9A48FBA93D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1"/>
            <a:srcRect l="30449" t="41407" r="37835" b="26877"/>
            <a:stretch/>
          </p:blipFill>
          <p:spPr>
            <a:xfrm>
              <a:off x="14225810" y="9874938"/>
              <a:ext cx="1837814" cy="1837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788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</Words>
  <Application>Microsoft Office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Luo</dc:creator>
  <cp:lastModifiedBy>Chang Luo</cp:lastModifiedBy>
  <cp:revision>1</cp:revision>
  <dcterms:created xsi:type="dcterms:W3CDTF">2023-01-15T16:09:39Z</dcterms:created>
  <dcterms:modified xsi:type="dcterms:W3CDTF">2023-01-15T20:54:27Z</dcterms:modified>
</cp:coreProperties>
</file>